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CE85-89F3-4411-AFD8-8D61D31EE49D}" type="datetimeFigureOut">
              <a:rPr lang="en-AU" smtClean="0"/>
              <a:t>7/05/2012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2DE0-C3C5-4957-BBE4-B74105729A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3640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CE85-89F3-4411-AFD8-8D61D31EE49D}" type="datetimeFigureOut">
              <a:rPr lang="en-AU" smtClean="0"/>
              <a:t>7/05/2012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2DE0-C3C5-4957-BBE4-B74105729A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926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CE85-89F3-4411-AFD8-8D61D31EE49D}" type="datetimeFigureOut">
              <a:rPr lang="en-AU" smtClean="0"/>
              <a:t>7/05/2012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2DE0-C3C5-4957-BBE4-B74105729A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1251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CE85-89F3-4411-AFD8-8D61D31EE49D}" type="datetimeFigureOut">
              <a:rPr lang="en-AU" smtClean="0"/>
              <a:t>7/05/2012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2DE0-C3C5-4957-BBE4-B74105729A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2007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CE85-89F3-4411-AFD8-8D61D31EE49D}" type="datetimeFigureOut">
              <a:rPr lang="en-AU" smtClean="0"/>
              <a:t>7/05/2012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2DE0-C3C5-4957-BBE4-B74105729A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2973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CE85-89F3-4411-AFD8-8D61D31EE49D}" type="datetimeFigureOut">
              <a:rPr lang="en-AU" smtClean="0"/>
              <a:t>7/05/2012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2DE0-C3C5-4957-BBE4-B74105729A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0304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CE85-89F3-4411-AFD8-8D61D31EE49D}" type="datetimeFigureOut">
              <a:rPr lang="en-AU" smtClean="0"/>
              <a:t>7/05/2012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2DE0-C3C5-4957-BBE4-B74105729A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755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CE85-89F3-4411-AFD8-8D61D31EE49D}" type="datetimeFigureOut">
              <a:rPr lang="en-AU" smtClean="0"/>
              <a:t>7/05/2012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2DE0-C3C5-4957-BBE4-B74105729A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6880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CE85-89F3-4411-AFD8-8D61D31EE49D}" type="datetimeFigureOut">
              <a:rPr lang="en-AU" smtClean="0"/>
              <a:t>7/05/2012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2DE0-C3C5-4957-BBE4-B74105729A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3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CE85-89F3-4411-AFD8-8D61D31EE49D}" type="datetimeFigureOut">
              <a:rPr lang="en-AU" smtClean="0"/>
              <a:t>7/05/2012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2DE0-C3C5-4957-BBE4-B74105729A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987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CE85-89F3-4411-AFD8-8D61D31EE49D}" type="datetimeFigureOut">
              <a:rPr lang="en-AU" smtClean="0"/>
              <a:t>7/05/2012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2DE0-C3C5-4957-BBE4-B74105729A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7894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5CE85-89F3-4411-AFD8-8D61D31EE49D}" type="datetimeFigureOut">
              <a:rPr lang="en-AU" smtClean="0"/>
              <a:t>7/05/2012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22DE0-C3C5-4957-BBE4-B74105729A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3208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Ecology Assignment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Chapter Readings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0784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en-AU" sz="4400" dirty="0" smtClean="0"/>
              <a:t>Arid </a:t>
            </a:r>
            <a:r>
              <a:rPr lang="en-AU" sz="4400" dirty="0" err="1" smtClean="0"/>
              <a:t>Enviroments</a:t>
            </a:r>
            <a:r>
              <a:rPr lang="en-AU" sz="4400" dirty="0" smtClean="0"/>
              <a:t>: </a:t>
            </a:r>
            <a:r>
              <a:rPr lang="en-AU" sz="4400" dirty="0" err="1" smtClean="0"/>
              <a:t>pg</a:t>
            </a:r>
            <a:r>
              <a:rPr lang="en-AU" sz="4400" dirty="0" smtClean="0"/>
              <a:t> 88-89</a:t>
            </a:r>
          </a:p>
          <a:p>
            <a:r>
              <a:rPr lang="en-AU" sz="4400" dirty="0" smtClean="0"/>
              <a:t>Ecosystems: </a:t>
            </a:r>
            <a:r>
              <a:rPr lang="en-AU" sz="4400" dirty="0" err="1" smtClean="0"/>
              <a:t>pg</a:t>
            </a:r>
            <a:r>
              <a:rPr lang="en-AU" sz="4400" dirty="0" smtClean="0"/>
              <a:t> 74-75</a:t>
            </a:r>
          </a:p>
          <a:p>
            <a:r>
              <a:rPr lang="en-AU" sz="4400" dirty="0" smtClean="0"/>
              <a:t>Food webs and Chains: </a:t>
            </a:r>
            <a:r>
              <a:rPr lang="en-AU" sz="4400" dirty="0" err="1" smtClean="0"/>
              <a:t>pg</a:t>
            </a:r>
            <a:r>
              <a:rPr lang="en-AU" sz="4400" dirty="0" smtClean="0"/>
              <a:t> 80 – 81</a:t>
            </a:r>
          </a:p>
          <a:p>
            <a:r>
              <a:rPr lang="en-AU" sz="4400" dirty="0" smtClean="0"/>
              <a:t>Greenhouse Effect: </a:t>
            </a:r>
            <a:r>
              <a:rPr lang="en-AU" sz="4400" dirty="0" err="1" smtClean="0"/>
              <a:t>pg</a:t>
            </a:r>
            <a:r>
              <a:rPr lang="en-AU" sz="4400" dirty="0" smtClean="0"/>
              <a:t> 102-103</a:t>
            </a:r>
          </a:p>
          <a:p>
            <a:r>
              <a:rPr lang="en-AU" sz="4400" dirty="0" smtClean="0"/>
              <a:t>Fire Resistance: </a:t>
            </a:r>
            <a:r>
              <a:rPr lang="en-AU" sz="4400" dirty="0" err="1" smtClean="0"/>
              <a:t>pg</a:t>
            </a:r>
            <a:r>
              <a:rPr lang="en-AU" sz="4400" dirty="0" smtClean="0"/>
              <a:t> 104 – 107</a:t>
            </a:r>
          </a:p>
          <a:p>
            <a:r>
              <a:rPr lang="en-AU" sz="4400" dirty="0" smtClean="0"/>
              <a:t>Pollution: </a:t>
            </a:r>
            <a:r>
              <a:rPr lang="en-AU" sz="4400" dirty="0" err="1" smtClean="0"/>
              <a:t>pg</a:t>
            </a:r>
            <a:r>
              <a:rPr lang="en-AU" sz="4400" dirty="0" smtClean="0"/>
              <a:t> 108 – 109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4447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40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Ecology Assignment</vt:lpstr>
      <vt:lpstr>PowerPoint Presentation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Ecology Assignment</dc:title>
  <dc:creator>Peter Kos</dc:creator>
  <cp:lastModifiedBy>Peter Kos</cp:lastModifiedBy>
  <cp:revision>2</cp:revision>
  <dcterms:created xsi:type="dcterms:W3CDTF">2012-05-07T13:07:33Z</dcterms:created>
  <dcterms:modified xsi:type="dcterms:W3CDTF">2012-05-07T13:19:56Z</dcterms:modified>
</cp:coreProperties>
</file>